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AF99-2686-4A46-ABA5-6E80A483C050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1EC870D-7409-4C28-8986-53C8610B91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881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AF99-2686-4A46-ABA5-6E80A483C050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EC870D-7409-4C28-8986-53C8610B91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355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AF99-2686-4A46-ABA5-6E80A483C050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EC870D-7409-4C28-8986-53C8610B912B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002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AF99-2686-4A46-ABA5-6E80A483C050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EC870D-7409-4C28-8986-53C8610B91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801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AF99-2686-4A46-ABA5-6E80A483C050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EC870D-7409-4C28-8986-53C8610B912B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9153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AF99-2686-4A46-ABA5-6E80A483C050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EC870D-7409-4C28-8986-53C8610B91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5780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AF99-2686-4A46-ABA5-6E80A483C050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70D-7409-4C28-8986-53C8610B91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6707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AF99-2686-4A46-ABA5-6E80A483C050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70D-7409-4C28-8986-53C8610B91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74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AF99-2686-4A46-ABA5-6E80A483C050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70D-7409-4C28-8986-53C8610B91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660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AF99-2686-4A46-ABA5-6E80A483C050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EC870D-7409-4C28-8986-53C8610B91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004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AF99-2686-4A46-ABA5-6E80A483C050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1EC870D-7409-4C28-8986-53C8610B91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14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AF99-2686-4A46-ABA5-6E80A483C050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1EC870D-7409-4C28-8986-53C8610B91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002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AF99-2686-4A46-ABA5-6E80A483C050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70D-7409-4C28-8986-53C8610B91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873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AF99-2686-4A46-ABA5-6E80A483C050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70D-7409-4C28-8986-53C8610B91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54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AF99-2686-4A46-ABA5-6E80A483C050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870D-7409-4C28-8986-53C8610B91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89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AF99-2686-4A46-ABA5-6E80A483C050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EC870D-7409-4C28-8986-53C8610B91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635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8AF99-2686-4A46-ABA5-6E80A483C050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1EC870D-7409-4C28-8986-53C8610B91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75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E81D1-59DA-4AE4-A72D-FB9254933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942681"/>
            <a:ext cx="10515600" cy="514697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800" dirty="0"/>
              <a:t>             Deduction u/s 80G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153830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0ACCC-A658-4EB8-BF94-DB1C8B177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98482" y="810705"/>
            <a:ext cx="9506129" cy="5184742"/>
          </a:xfrm>
        </p:spPr>
        <p:txBody>
          <a:bodyPr/>
          <a:lstStyle/>
          <a:p>
            <a:r>
              <a:rPr lang="en-US" b="1" u="sng" dirty="0"/>
              <a:t>Deduction u/s 80G;</a:t>
            </a:r>
            <a:r>
              <a:rPr lang="en-US" dirty="0"/>
              <a:t> (donations towards social causes).</a:t>
            </a:r>
          </a:p>
          <a:p>
            <a:r>
              <a:rPr lang="en-US" dirty="0"/>
              <a:t>	This section grants deductions in respect of amounts given as charitable donations and it is allowed to all assesses.</a:t>
            </a:r>
          </a:p>
          <a:p>
            <a:endParaRPr lang="en-US" dirty="0"/>
          </a:p>
          <a:p>
            <a:r>
              <a:rPr lang="en-US" u="sng" dirty="0"/>
              <a:t>Without limit donations;(100%)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P.M National Relief Fund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Africa Fund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Armenia earthquake relief fund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University or institution of national eminence (notified)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National foundation for communal harmony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The chief minister’s earthquake </a:t>
            </a:r>
            <a:r>
              <a:rPr lang="en-IN" dirty="0" err="1"/>
              <a:t>reief</a:t>
            </a:r>
            <a:r>
              <a:rPr lang="en-IN" dirty="0"/>
              <a:t> fund, </a:t>
            </a:r>
            <a:r>
              <a:rPr lang="en-IN" dirty="0" err="1"/>
              <a:t>maharastra</a:t>
            </a:r>
            <a:endParaRPr lang="en-IN" dirty="0"/>
          </a:p>
          <a:p>
            <a:pPr marL="457200" indent="-457200">
              <a:buFont typeface="+mj-lt"/>
              <a:buAutoNum type="arabicPeriod"/>
            </a:pPr>
            <a:r>
              <a:rPr lang="en-IN" dirty="0" err="1"/>
              <a:t>Zilla</a:t>
            </a:r>
            <a:r>
              <a:rPr lang="en-IN" dirty="0"/>
              <a:t> </a:t>
            </a:r>
            <a:r>
              <a:rPr lang="en-IN" dirty="0" err="1"/>
              <a:t>saksharatha</a:t>
            </a:r>
            <a:r>
              <a:rPr lang="en-IN" dirty="0"/>
              <a:t> </a:t>
            </a:r>
            <a:r>
              <a:rPr lang="en-IN" dirty="0" err="1"/>
              <a:t>samithi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2931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B36C4-D33C-4969-AC1E-EE5202105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2178" y="791852"/>
            <a:ext cx="9402434" cy="550525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8. National blood transfusion council or state blood transfusion council</a:t>
            </a:r>
          </a:p>
          <a:p>
            <a:r>
              <a:rPr lang="en-US" dirty="0"/>
              <a:t>9. Fund set-up by the state government to provide medical relief to poor</a:t>
            </a:r>
          </a:p>
          <a:p>
            <a:r>
              <a:rPr lang="en-US" dirty="0"/>
              <a:t>10. Army central welfare fund, Indian naval </a:t>
            </a:r>
            <a:r>
              <a:rPr lang="en-US" dirty="0" err="1"/>
              <a:t>benoelont</a:t>
            </a:r>
            <a:r>
              <a:rPr lang="en-US" dirty="0"/>
              <a:t> fund or air-force central welfare fund.</a:t>
            </a:r>
          </a:p>
          <a:p>
            <a:r>
              <a:rPr lang="en-US" dirty="0"/>
              <a:t>11. National illness assistance fund</a:t>
            </a:r>
          </a:p>
          <a:p>
            <a:r>
              <a:rPr lang="en-US" dirty="0"/>
              <a:t>12. CM relief fund; or lieutenant governors relief fund </a:t>
            </a:r>
          </a:p>
          <a:p>
            <a:r>
              <a:rPr lang="en-US" dirty="0"/>
              <a:t>13. APCM </a:t>
            </a:r>
            <a:r>
              <a:rPr lang="en-US" dirty="0" err="1"/>
              <a:t>cycline</a:t>
            </a:r>
            <a:r>
              <a:rPr lang="en-US" dirty="0"/>
              <a:t> relief fund</a:t>
            </a:r>
          </a:p>
          <a:p>
            <a:r>
              <a:rPr lang="en-US" dirty="0"/>
              <a:t>14. National sports fund</a:t>
            </a:r>
          </a:p>
          <a:p>
            <a:r>
              <a:rPr lang="en-US" dirty="0"/>
              <a:t>15. National cultural fund</a:t>
            </a:r>
          </a:p>
          <a:p>
            <a:r>
              <a:rPr lang="en-US" dirty="0"/>
              <a:t>16. Technology development and application fund</a:t>
            </a:r>
          </a:p>
          <a:p>
            <a:r>
              <a:rPr lang="en-US" dirty="0"/>
              <a:t>17. National </a:t>
            </a:r>
            <a:r>
              <a:rPr lang="en-US" dirty="0" err="1"/>
              <a:t>defence</a:t>
            </a:r>
            <a:r>
              <a:rPr lang="en-US" dirty="0"/>
              <a:t> fund</a:t>
            </a:r>
          </a:p>
          <a:p>
            <a:r>
              <a:rPr lang="en-US" dirty="0"/>
              <a:t>18. National </a:t>
            </a:r>
            <a:r>
              <a:rPr lang="en-US" dirty="0" err="1"/>
              <a:t>childer</a:t>
            </a:r>
            <a:r>
              <a:rPr lang="en-US" dirty="0"/>
              <a:t> fund</a:t>
            </a:r>
          </a:p>
          <a:p>
            <a:r>
              <a:rPr lang="en-US" dirty="0"/>
              <a:t>19. Any fund set up by the state government of </a:t>
            </a:r>
            <a:r>
              <a:rPr lang="en-US" dirty="0" err="1"/>
              <a:t>gujrath</a:t>
            </a:r>
            <a:r>
              <a:rPr lang="en-US" dirty="0"/>
              <a:t> exclusively for providing relief to the victim of earthquake in </a:t>
            </a:r>
            <a:r>
              <a:rPr lang="en-US" dirty="0" err="1"/>
              <a:t>Gujrath</a:t>
            </a:r>
            <a:r>
              <a:rPr lang="en-US" dirty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2327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1C9AC-8A8D-4B01-8C07-2EDE71502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1032" y="735291"/>
            <a:ext cx="9383580" cy="5420412"/>
          </a:xfrm>
        </p:spPr>
        <p:txBody>
          <a:bodyPr/>
          <a:lstStyle/>
          <a:p>
            <a:r>
              <a:rPr lang="en-US" dirty="0"/>
              <a:t>20. The national trust for welfare of persons with autism, cerebral palsy, mental retardation and multiple disabilities.</a:t>
            </a:r>
          </a:p>
          <a:p>
            <a:r>
              <a:rPr lang="en-US" dirty="0"/>
              <a:t>21. Swachh Bharath </a:t>
            </a:r>
            <a:r>
              <a:rPr lang="en-US" dirty="0" err="1"/>
              <a:t>kosh</a:t>
            </a:r>
            <a:r>
              <a:rPr lang="en-US" dirty="0"/>
              <a:t> set up by the central government</a:t>
            </a:r>
          </a:p>
          <a:p>
            <a:r>
              <a:rPr lang="en-US" dirty="0"/>
              <a:t>22. Clean ganga fund set up by the central government</a:t>
            </a:r>
          </a:p>
          <a:p>
            <a:r>
              <a:rPr lang="en-US" dirty="0"/>
              <a:t>23. National fund set up for control of drug abuse </a:t>
            </a:r>
          </a:p>
          <a:p>
            <a:r>
              <a:rPr lang="en-US" dirty="0"/>
              <a:t>24. P.M national draft relief fund(50%)</a:t>
            </a:r>
          </a:p>
          <a:p>
            <a:r>
              <a:rPr lang="en-US" dirty="0"/>
              <a:t>25. Jawaharlal </a:t>
            </a:r>
            <a:r>
              <a:rPr lang="en-US" dirty="0" err="1"/>
              <a:t>Neheru</a:t>
            </a:r>
            <a:r>
              <a:rPr lang="en-US" dirty="0"/>
              <a:t> Memorial trust(50%)</a:t>
            </a:r>
          </a:p>
          <a:p>
            <a:r>
              <a:rPr lang="en-US" dirty="0"/>
              <a:t>26. Indira Gandhi Memorial Trust(50%)</a:t>
            </a:r>
          </a:p>
          <a:p>
            <a:r>
              <a:rPr lang="en-US" dirty="0"/>
              <a:t>27. Rajeev Gandhi foundation(50%)</a:t>
            </a:r>
          </a:p>
          <a:p>
            <a:endParaRPr lang="en-US" dirty="0"/>
          </a:p>
          <a:p>
            <a:r>
              <a:rPr lang="en-US" u="sng" dirty="0"/>
              <a:t>With limit donation;(50%)</a:t>
            </a:r>
          </a:p>
          <a:p>
            <a:pPr marL="457200" indent="-457200">
              <a:buAutoNum type="arabicPeriod"/>
            </a:pPr>
            <a:r>
              <a:rPr lang="en-US" dirty="0"/>
              <a:t>State government local authority, </a:t>
            </a:r>
            <a:r>
              <a:rPr lang="en-US" dirty="0" err="1"/>
              <a:t>educationalk</a:t>
            </a:r>
            <a:r>
              <a:rPr lang="en-US" dirty="0"/>
              <a:t> institution, charitable institution, sports institutions.</a:t>
            </a:r>
          </a:p>
          <a:p>
            <a:pPr marL="457200" indent="-45720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1357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A41AD-8515-452E-B418-6D2D441A5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77592" y="725864"/>
            <a:ext cx="9327019" cy="5297864"/>
          </a:xfrm>
        </p:spPr>
        <p:txBody>
          <a:bodyPr/>
          <a:lstStyle/>
          <a:p>
            <a:r>
              <a:rPr lang="en-US" dirty="0"/>
              <a:t>2. A corporation set up to protect interest of minorities</a:t>
            </a:r>
          </a:p>
          <a:p>
            <a:r>
              <a:rPr lang="en-US" dirty="0"/>
              <a:t>3. An authority constituted for development of housing and planning of cities and towns</a:t>
            </a:r>
          </a:p>
          <a:p>
            <a:r>
              <a:rPr lang="en-US" dirty="0"/>
              <a:t>4. A place of art, public worship or historical importance(notified)</a:t>
            </a:r>
          </a:p>
          <a:p>
            <a:r>
              <a:rPr lang="en-US" dirty="0"/>
              <a:t>5. An institution or association engaged in promotion of family planning in India (100%)</a:t>
            </a:r>
          </a:p>
          <a:p>
            <a:r>
              <a:rPr lang="en-IN" dirty="0"/>
              <a:t>6. Any sum paid by a company to Indian Olympic association for development of infrastructure and sponsorship of sports and games </a:t>
            </a:r>
            <a:r>
              <a:rPr lang="en-IN"/>
              <a:t>in India</a:t>
            </a:r>
            <a:r>
              <a:rPr lang="en-IN" dirty="0"/>
              <a:t>(</a:t>
            </a:r>
            <a:r>
              <a:rPr lang="en-IN"/>
              <a:t>100%).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6447479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395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thilaka laxmi</dc:creator>
  <cp:lastModifiedBy>thilaka laxmi</cp:lastModifiedBy>
  <cp:revision>7</cp:revision>
  <dcterms:created xsi:type="dcterms:W3CDTF">2020-05-15T10:17:15Z</dcterms:created>
  <dcterms:modified xsi:type="dcterms:W3CDTF">2020-05-15T10:52:15Z</dcterms:modified>
</cp:coreProperties>
</file>